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6" r:id="rId2"/>
    <p:sldId id="258" r:id="rId3"/>
    <p:sldId id="264" r:id="rId4"/>
    <p:sldId id="260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6B21D0C-3E28-4B5E-897A-0CAED8342C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00506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666BB5-0AAC-433A-8780-9E2F4E8FB9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0014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3C4697-2128-4816-90A7-46212CE4DE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9247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E1A1FC-409E-4B87-90E7-3A71D57AA0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3156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40AED1-BC45-44FA-8650-E266C00A58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5471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FD38C3-8CFE-4ACA-8327-AF77B4BF74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748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0125FF-A891-4AC7-A7B5-A0A22A34C2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9081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25AAB4-76C4-4AEF-90BB-C74EDAF0CC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8822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9C6DB2-BBAB-43BC-82D0-CB2B826583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4752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EA09F2-0097-45D4-BE52-1A5C571FA1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6646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D4A0EE-A849-4FB1-9484-D7261FC0B5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5764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24A06D-3D4C-4B77-A401-E1151C7BFE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8898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EC2753B-7015-4AC4-BBDC-A63BD47AF33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algn="l"/>
            <a:r>
              <a:rPr lang="en-US" altLang="en-US" sz="3400" dirty="0">
                <a:solidFill>
                  <a:srgbClr val="008000"/>
                </a:solidFill>
              </a:rPr>
              <a:t>Me </a:t>
            </a:r>
            <a:r>
              <a:rPr lang="en-US" altLang="en-US" sz="3400" dirty="0" err="1">
                <a:solidFill>
                  <a:srgbClr val="008000"/>
                </a:solidFill>
              </a:rPr>
              <a:t>llamo</a:t>
            </a:r>
            <a:r>
              <a:rPr lang="en-US" altLang="en-US" sz="3400" dirty="0">
                <a:solidFill>
                  <a:srgbClr val="008000"/>
                </a:solidFill>
              </a:rPr>
              <a:t> ___________ 	      </a:t>
            </a:r>
            <a:r>
              <a:rPr lang="en-US" altLang="en-US" sz="3400" dirty="0" err="1">
                <a:solidFill>
                  <a:srgbClr val="008000"/>
                </a:solidFill>
              </a:rPr>
              <a:t>Clase</a:t>
            </a:r>
            <a:r>
              <a:rPr lang="en-US" altLang="en-US" sz="3400" dirty="0">
                <a:solidFill>
                  <a:srgbClr val="008000"/>
                </a:solidFill>
              </a:rPr>
              <a:t> </a:t>
            </a:r>
            <a:r>
              <a:rPr lang="en-US" altLang="en-US" sz="3400" dirty="0" smtClean="0">
                <a:solidFill>
                  <a:srgbClr val="008000"/>
                </a:solidFill>
              </a:rPr>
              <a:t>801</a:t>
            </a:r>
            <a:r>
              <a:rPr lang="en-US" altLang="en-US" sz="3400" dirty="0">
                <a:solidFill>
                  <a:srgbClr val="008000"/>
                </a:solidFill>
              </a:rPr>
              <a:t/>
            </a:r>
            <a:br>
              <a:rPr lang="en-US" altLang="en-US" sz="3400" dirty="0">
                <a:solidFill>
                  <a:srgbClr val="008000"/>
                </a:solidFill>
              </a:rPr>
            </a:br>
            <a:r>
              <a:rPr lang="en-US" altLang="en-US" sz="3400" dirty="0">
                <a:solidFill>
                  <a:srgbClr val="008000"/>
                </a:solidFill>
              </a:rPr>
              <a:t>La </a:t>
            </a:r>
            <a:r>
              <a:rPr lang="en-US" altLang="en-US" sz="3400" dirty="0" err="1">
                <a:solidFill>
                  <a:srgbClr val="008000"/>
                </a:solidFill>
              </a:rPr>
              <a:t>fecha</a:t>
            </a:r>
            <a:r>
              <a:rPr lang="en-US" altLang="en-US" sz="3400" dirty="0">
                <a:solidFill>
                  <a:srgbClr val="008000"/>
                </a:solidFill>
              </a:rPr>
              <a:t> </a:t>
            </a:r>
            <a:r>
              <a:rPr lang="en-US" altLang="en-US" sz="3400" dirty="0" err="1">
                <a:solidFill>
                  <a:srgbClr val="008000"/>
                </a:solidFill>
              </a:rPr>
              <a:t>es</a:t>
            </a:r>
            <a:r>
              <a:rPr lang="en-US" altLang="en-US" sz="3400" dirty="0">
                <a:solidFill>
                  <a:srgbClr val="008000"/>
                </a:solidFill>
              </a:rPr>
              <a:t> el </a:t>
            </a:r>
            <a:r>
              <a:rPr lang="en-US" altLang="en-US" sz="3400" dirty="0" smtClean="0">
                <a:solidFill>
                  <a:srgbClr val="008000"/>
                </a:solidFill>
              </a:rPr>
              <a:t>2 </a:t>
            </a:r>
            <a:r>
              <a:rPr lang="en-US" altLang="en-US" sz="3400" dirty="0">
                <a:solidFill>
                  <a:srgbClr val="008000"/>
                </a:solidFill>
              </a:rPr>
              <a:t>de </a:t>
            </a:r>
            <a:r>
              <a:rPr lang="en-US" altLang="en-US" sz="3400" dirty="0" err="1" smtClean="0">
                <a:solidFill>
                  <a:srgbClr val="008000"/>
                </a:solidFill>
              </a:rPr>
              <a:t>diciembre</a:t>
            </a:r>
            <a:r>
              <a:rPr lang="en-US" altLang="en-US" sz="3400" dirty="0" smtClean="0">
                <a:solidFill>
                  <a:srgbClr val="008000"/>
                </a:solidFill>
              </a:rPr>
              <a:t> </a:t>
            </a:r>
            <a:r>
              <a:rPr lang="en-US" altLang="en-US" sz="3400" dirty="0">
                <a:solidFill>
                  <a:srgbClr val="008000"/>
                </a:solidFill>
              </a:rPr>
              <a:t>del </a:t>
            </a:r>
            <a:r>
              <a:rPr lang="en-US" altLang="en-US" sz="3400" dirty="0" smtClean="0">
                <a:solidFill>
                  <a:srgbClr val="008000"/>
                </a:solidFill>
              </a:rPr>
              <a:t>2013</a:t>
            </a:r>
            <a:endParaRPr lang="en-US" altLang="en-US" sz="3400" dirty="0">
              <a:solidFill>
                <a:srgbClr val="008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143000"/>
            <a:ext cx="8229600" cy="52578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dirty="0" err="1">
                <a:solidFill>
                  <a:srgbClr val="CC0000"/>
                </a:solidFill>
              </a:rPr>
              <a:t>Proposito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27: </a:t>
            </a:r>
            <a:r>
              <a:rPr lang="en-US" altLang="en-US" dirty="0"/>
              <a:t>¿</a:t>
            </a:r>
            <a:r>
              <a:rPr lang="en-US" altLang="en-US" dirty="0" err="1"/>
              <a:t>Cómo</a:t>
            </a:r>
            <a:r>
              <a:rPr lang="en-US" altLang="en-US" dirty="0"/>
              <a:t> </a:t>
            </a:r>
            <a:r>
              <a:rPr lang="en-US" altLang="en-US" dirty="0" err="1"/>
              <a:t>repasamos</a:t>
            </a:r>
            <a:r>
              <a:rPr lang="en-US" altLang="en-US" dirty="0"/>
              <a:t> para la </a:t>
            </a:r>
            <a:r>
              <a:rPr lang="en-US" altLang="en-US" dirty="0" err="1"/>
              <a:t>Prueba</a:t>
            </a:r>
            <a:r>
              <a:rPr lang="en-US" altLang="en-US" dirty="0"/>
              <a:t> 5?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dirty="0" err="1">
                <a:solidFill>
                  <a:srgbClr val="CC0000"/>
                </a:solidFill>
              </a:rPr>
              <a:t>Actividad</a:t>
            </a:r>
            <a:r>
              <a:rPr lang="en-US" altLang="en-US" dirty="0">
                <a:solidFill>
                  <a:srgbClr val="CC0000"/>
                </a:solidFill>
              </a:rPr>
              <a:t> </a:t>
            </a:r>
            <a:r>
              <a:rPr lang="en-US" altLang="en-US" dirty="0" err="1">
                <a:solidFill>
                  <a:srgbClr val="CC0000"/>
                </a:solidFill>
              </a:rPr>
              <a:t>Inicial</a:t>
            </a:r>
            <a:r>
              <a:rPr lang="en-US" altLang="en-US" dirty="0">
                <a:solidFill>
                  <a:srgbClr val="CC0000"/>
                </a:solidFill>
              </a:rPr>
              <a:t>:</a:t>
            </a:r>
          </a:p>
          <a:p>
            <a:pPr marL="609600" indent="-609600">
              <a:lnSpc>
                <a:spcPct val="90000"/>
              </a:lnSpc>
            </a:pPr>
            <a:r>
              <a:rPr lang="en-US" altLang="en-US" dirty="0" err="1"/>
              <a:t>Escribe</a:t>
            </a:r>
            <a:r>
              <a:rPr lang="en-US" altLang="en-US" dirty="0"/>
              <a:t> </a:t>
            </a:r>
            <a:r>
              <a:rPr lang="en-US" altLang="en-US" dirty="0" smtClean="0"/>
              <a:t>2 </a:t>
            </a:r>
            <a:r>
              <a:rPr lang="en-US" altLang="en-US" dirty="0" err="1"/>
              <a:t>oraciones</a:t>
            </a:r>
            <a:r>
              <a:rPr lang="en-US" altLang="en-US" dirty="0"/>
              <a:t> </a:t>
            </a:r>
            <a:r>
              <a:rPr lang="en-US" altLang="en-US" dirty="0" err="1"/>
              <a:t>originales</a:t>
            </a:r>
            <a:r>
              <a:rPr lang="en-US" altLang="en-US" dirty="0"/>
              <a:t> con </a:t>
            </a:r>
            <a:r>
              <a:rPr lang="en-US" altLang="en-US" dirty="0" err="1"/>
              <a:t>cada</a:t>
            </a:r>
            <a:r>
              <a:rPr lang="en-US" altLang="en-US" dirty="0"/>
              <a:t> </a:t>
            </a:r>
            <a:r>
              <a:rPr lang="en-US" altLang="en-US" dirty="0" err="1"/>
              <a:t>verbo</a:t>
            </a:r>
            <a:r>
              <a:rPr lang="en-US" altLang="en-US" dirty="0"/>
              <a:t>: </a:t>
            </a:r>
            <a:r>
              <a:rPr lang="en-US" altLang="en-US" i="1" dirty="0"/>
              <a:t>(</a:t>
            </a:r>
            <a:r>
              <a:rPr lang="en-US" altLang="en-US" i="1" dirty="0" smtClean="0"/>
              <a:t>10 </a:t>
            </a:r>
            <a:r>
              <a:rPr lang="en-US" altLang="en-US" i="1" dirty="0"/>
              <a:t>en total)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Tomar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Hablar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Ir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Escuchar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 smtClean="0"/>
              <a:t>Mirar</a:t>
            </a: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dirty="0" smtClean="0"/>
              <a:t>Watch video and </a:t>
            </a:r>
            <a:r>
              <a:rPr lang="en-US" altLang="en-US" smtClean="0"/>
              <a:t>complete hand-out. 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84238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CC0000"/>
                </a:solidFill>
              </a:rPr>
              <a:t>Practica</a:t>
            </a:r>
            <a:endParaRPr lang="en-US" altLang="en-US" dirty="0">
              <a:solidFill>
                <a:srgbClr val="CC0000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066800"/>
            <a:ext cx="9067800" cy="5334000"/>
          </a:xfrm>
        </p:spPr>
        <p:txBody>
          <a:bodyPr/>
          <a:lstStyle/>
          <a:p>
            <a:r>
              <a:rPr lang="es-ES_tradnl" altLang="en-US" dirty="0" smtClean="0"/>
              <a:t>Complete </a:t>
            </a:r>
            <a:r>
              <a:rPr lang="es-ES_tradnl" altLang="en-US" dirty="0" err="1" smtClean="0"/>
              <a:t>each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sentence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corect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form</a:t>
            </a:r>
            <a:r>
              <a:rPr lang="es-ES_tradnl" altLang="en-US" dirty="0" smtClean="0"/>
              <a:t> of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preposition</a:t>
            </a:r>
            <a:r>
              <a:rPr lang="es-ES_tradnl" altLang="en-US" dirty="0" smtClean="0"/>
              <a:t> de + </a:t>
            </a:r>
            <a:r>
              <a:rPr lang="es-ES_tradnl" altLang="en-US" i="1" dirty="0" err="1" smtClean="0"/>
              <a:t>def</a:t>
            </a:r>
            <a:r>
              <a:rPr lang="es-ES_tradnl" altLang="en-US" i="1" dirty="0" smtClean="0"/>
              <a:t>. art.</a:t>
            </a: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Ellos hablan ______ familia de José.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El profesor esta delante ________ clase.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Cerca ________ casa hay un patio.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Detrás ________ patio hay un garaje.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¿Qué opinión tienes ________ profesor?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Después ________ clases vamos a </a:t>
            </a:r>
            <a:r>
              <a:rPr lang="es-ES_tradnl" altLang="en-US" dirty="0" smtClean="0"/>
              <a:t>casa.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I-</a:t>
            </a:r>
            <a:r>
              <a:rPr lang="en-US" dirty="0" smtClean="0"/>
              <a:t> Make up sentences using each subject and verb. Be sure to use the </a:t>
            </a:r>
            <a:r>
              <a:rPr lang="en-US" b="1" dirty="0" smtClean="0"/>
              <a:t>‘a personal’</a:t>
            </a:r>
            <a:r>
              <a:rPr lang="en-US" dirty="0" smtClean="0"/>
              <a:t> when necessary.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altLang="en-US" dirty="0" err="1">
                <a:solidFill>
                  <a:srgbClr val="CC0000"/>
                </a:solidFill>
              </a:rPr>
              <a:t>Ejercicios</a:t>
            </a:r>
            <a:endParaRPr lang="en-US" altLang="en-US" dirty="0">
              <a:solidFill>
                <a:srgbClr val="CC0000"/>
              </a:solidFill>
            </a:endParaRPr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4802457"/>
              </p:ext>
            </p:extLst>
          </p:nvPr>
        </p:nvGraphicFramePr>
        <p:xfrm>
          <a:off x="533400" y="2667000"/>
          <a:ext cx="8229600" cy="374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1. Yo</a:t>
                      </a:r>
                    </a:p>
                    <a:p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2. Tú</a:t>
                      </a:r>
                    </a:p>
                    <a:p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3. Él</a:t>
                      </a:r>
                    </a:p>
                    <a:p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4. Usted </a:t>
                      </a:r>
                    </a:p>
                    <a:p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5. Nosotros </a:t>
                      </a:r>
                    </a:p>
                    <a:p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6. Ella</a:t>
                      </a:r>
                    </a:p>
                    <a:p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7.</a:t>
                      </a:r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 Mi amiga y yo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8. Carlos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9. David y Felicia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10. Rosa</a:t>
                      </a:r>
                      <a:endParaRPr lang="es-ES_tradnl" sz="240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Mirar</a:t>
                      </a:r>
                    </a:p>
                    <a:p>
                      <a:pPr algn="ctr"/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Escuchar</a:t>
                      </a:r>
                    </a:p>
                    <a:p>
                      <a:pPr algn="ctr"/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Enseñar</a:t>
                      </a:r>
                    </a:p>
                    <a:p>
                      <a:pPr algn="ctr"/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Buscar </a:t>
                      </a:r>
                      <a:endParaRPr lang="es-ES_tradnl" sz="2400" noProof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El profesor</a:t>
                      </a:r>
                    </a:p>
                    <a:p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Los</a:t>
                      </a:r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 alumnos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La lección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Un pantalón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Mi amigo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La música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Un DVD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Mi hermana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El muchacho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La profesora</a:t>
                      </a:r>
                      <a:endParaRPr lang="es-ES_tradnl" sz="240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51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609600" y="152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CC0000"/>
                </a:solidFill>
              </a:rPr>
              <a:t>Tarea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27</a:t>
            </a:r>
            <a:endParaRPr lang="en-US" altLang="en-US" dirty="0">
              <a:solidFill>
                <a:srgbClr val="CC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altLang="en-US" dirty="0"/>
              <a:t>WORKBOOK </a:t>
            </a:r>
          </a:p>
          <a:p>
            <a:pPr lvl="1"/>
            <a:r>
              <a:rPr lang="es-ES_tradnl" altLang="en-US" dirty="0" smtClean="0"/>
              <a:t>Completa p</a:t>
            </a:r>
            <a:r>
              <a:rPr lang="es-ES_tradnl" altLang="en-US" dirty="0"/>
              <a:t>. 3.13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965</TotalTime>
  <Words>191</Words>
  <Application>Microsoft Office PowerPoint</Application>
  <PresentationFormat>On-screen Show (4:3)</PresentationFormat>
  <Paragraphs>47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Me llamo ___________        Clase 801 La fecha es el 2 de diciembre del 2013</vt:lpstr>
      <vt:lpstr>Practica</vt:lpstr>
      <vt:lpstr>Ejercicios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        Clase 8 IM La fecha es el 4 de noviembre del 2010</dc:title>
  <dc:creator>Helen Zumaeta</dc:creator>
  <cp:lastModifiedBy>Helen Zumaeta</cp:lastModifiedBy>
  <cp:revision>25</cp:revision>
  <cp:lastPrinted>2013-12-02T19:07:41Z</cp:lastPrinted>
  <dcterms:created xsi:type="dcterms:W3CDTF">2010-11-04T18:53:39Z</dcterms:created>
  <dcterms:modified xsi:type="dcterms:W3CDTF">2013-12-02T21:27:45Z</dcterms:modified>
</cp:coreProperties>
</file>